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41910000" cy="262128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5776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15776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15776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15776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15776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15776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15776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15776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157762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56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381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3055937" y="5270103"/>
            <a:ext cx="35798126" cy="7989094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3055937" y="13477478"/>
            <a:ext cx="35798126" cy="272851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0200"/>
            </a:lvl1pPr>
            <a:lvl2pPr marL="0" indent="0" algn="ctr">
              <a:spcBef>
                <a:spcPts val="0"/>
              </a:spcBef>
              <a:buSzTx/>
              <a:buNone/>
              <a:defRPr sz="10200"/>
            </a:lvl2pPr>
            <a:lvl3pPr marL="0" indent="0" algn="ctr">
              <a:spcBef>
                <a:spcPts val="0"/>
              </a:spcBef>
              <a:buSzTx/>
              <a:buNone/>
              <a:defRPr sz="10200"/>
            </a:lvl3pPr>
            <a:lvl4pPr marL="0" indent="0" algn="ctr">
              <a:spcBef>
                <a:spcPts val="0"/>
              </a:spcBef>
              <a:buSzTx/>
              <a:buNone/>
              <a:defRPr sz="10200"/>
            </a:lvl4pPr>
            <a:lvl5pPr marL="0" indent="0" algn="ctr">
              <a:spcBef>
                <a:spcPts val="0"/>
              </a:spcBef>
              <a:buSzTx/>
              <a:buNone/>
              <a:defRPr sz="10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4103687" y="16708040"/>
            <a:ext cx="33724454" cy="106769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60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4103687" y="11697799"/>
            <a:ext cx="33724454" cy="155117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90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/>
          <p:nvPr>
            <p:ph type="pic" idx="21"/>
          </p:nvPr>
        </p:nvSpPr>
        <p:spPr>
          <a:xfrm>
            <a:off x="-87313" y="-863600"/>
            <a:ext cx="42084626" cy="280564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/>
          <p:nvPr>
            <p:ph type="pic" idx="21"/>
          </p:nvPr>
        </p:nvSpPr>
        <p:spPr>
          <a:xfrm>
            <a:off x="5372758" y="642540"/>
            <a:ext cx="31170564" cy="207803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091406" y="17668478"/>
            <a:ext cx="39727188" cy="3448844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091406" y="20986353"/>
            <a:ext cx="39727188" cy="272851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0200"/>
            </a:lvl1pPr>
            <a:lvl2pPr marL="0" indent="0" algn="ctr">
              <a:spcBef>
                <a:spcPts val="0"/>
              </a:spcBef>
              <a:buSzTx/>
              <a:buNone/>
              <a:defRPr sz="10200"/>
            </a:lvl2pPr>
            <a:lvl3pPr marL="0" indent="0" algn="ctr">
              <a:spcBef>
                <a:spcPts val="0"/>
              </a:spcBef>
              <a:buSzTx/>
              <a:buNone/>
              <a:defRPr sz="10200"/>
            </a:lvl3pPr>
            <a:lvl4pPr marL="0" indent="0" algn="ctr">
              <a:spcBef>
                <a:spcPts val="0"/>
              </a:spcBef>
              <a:buSzTx/>
              <a:buNone/>
              <a:defRPr sz="10200"/>
            </a:lvl4pPr>
            <a:lvl5pPr marL="0" indent="0" algn="ctr">
              <a:spcBef>
                <a:spcPts val="0"/>
              </a:spcBef>
              <a:buSzTx/>
              <a:buNone/>
              <a:defRPr sz="10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3055937" y="9111853"/>
            <a:ext cx="35798126" cy="798909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/>
          <p:nvPr>
            <p:ph type="pic" sz="half" idx="21"/>
          </p:nvPr>
        </p:nvSpPr>
        <p:spPr>
          <a:xfrm>
            <a:off x="22046406" y="2956321"/>
            <a:ext cx="19710798" cy="197107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2837656" y="2956321"/>
            <a:ext cx="17571641" cy="9538892"/>
          </a:xfrm>
          <a:prstGeom prst="rect">
            <a:avLst/>
          </a:prstGeom>
        </p:spPr>
        <p:txBody>
          <a:bodyPr anchor="b"/>
          <a:lstStyle>
            <a:lvl1pPr>
              <a:defRPr sz="158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2837656" y="12538868"/>
            <a:ext cx="17571641" cy="9844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0200"/>
            </a:lvl1pPr>
            <a:lvl2pPr marL="0" indent="0" algn="ctr">
              <a:spcBef>
                <a:spcPts val="0"/>
              </a:spcBef>
              <a:buSzTx/>
              <a:buNone/>
              <a:defRPr sz="10200"/>
            </a:lvl2pPr>
            <a:lvl3pPr marL="0" indent="0" algn="ctr">
              <a:spcBef>
                <a:spcPts val="0"/>
              </a:spcBef>
              <a:buSzTx/>
              <a:buNone/>
              <a:defRPr sz="10200"/>
            </a:lvl3pPr>
            <a:lvl4pPr marL="0" indent="0" algn="ctr">
              <a:spcBef>
                <a:spcPts val="0"/>
              </a:spcBef>
              <a:buSzTx/>
              <a:buNone/>
              <a:defRPr sz="10200"/>
            </a:lvl4pPr>
            <a:lvl5pPr marL="0" indent="0" algn="ctr">
              <a:spcBef>
                <a:spcPts val="0"/>
              </a:spcBef>
              <a:buSzTx/>
              <a:buNone/>
              <a:defRPr sz="10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1190625" indent="-1190625">
              <a:defRPr sz="9000"/>
            </a:lvl1pPr>
            <a:lvl2pPr marL="1825625" indent="-1190625">
              <a:defRPr sz="9000"/>
            </a:lvl2pPr>
            <a:lvl3pPr marL="2460625" indent="-1190625">
              <a:defRPr sz="9000"/>
            </a:lvl3pPr>
            <a:lvl4pPr marL="3095625" indent="-1190625">
              <a:defRPr sz="9000"/>
            </a:lvl4pPr>
            <a:lvl5pPr marL="3730625" indent="-1190625">
              <a:defRPr sz="9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/>
          <p:nvPr>
            <p:ph type="pic" sz="half" idx="21"/>
          </p:nvPr>
        </p:nvSpPr>
        <p:spPr>
          <a:xfrm>
            <a:off x="18837671" y="6732587"/>
            <a:ext cx="23967283" cy="159781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2903140" y="6732587"/>
            <a:ext cx="17571642" cy="15978188"/>
          </a:xfrm>
          <a:prstGeom prst="rect">
            <a:avLst/>
          </a:prstGeom>
        </p:spPr>
        <p:txBody>
          <a:bodyPr/>
          <a:lstStyle>
            <a:lvl1pPr marL="1029368" indent="-1029368">
              <a:spcBef>
                <a:spcPts val="8600"/>
              </a:spcBef>
              <a:defRPr sz="7000"/>
            </a:lvl1pPr>
            <a:lvl2pPr marL="1588168" indent="-1029368">
              <a:spcBef>
                <a:spcPts val="8600"/>
              </a:spcBef>
              <a:defRPr sz="7000"/>
            </a:lvl2pPr>
            <a:lvl3pPr marL="2146968" indent="-1029368">
              <a:spcBef>
                <a:spcPts val="8600"/>
              </a:spcBef>
              <a:defRPr sz="7000"/>
            </a:lvl3pPr>
            <a:lvl4pPr marL="2705768" indent="-1029368">
              <a:spcBef>
                <a:spcPts val="8600"/>
              </a:spcBef>
              <a:defRPr sz="7000"/>
            </a:lvl4pPr>
            <a:lvl5pPr marL="3264568" indent="-1029368">
              <a:spcBef>
                <a:spcPts val="8600"/>
              </a:spcBef>
              <a:defRPr sz="7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2903140" y="4375150"/>
            <a:ext cx="36103720" cy="17462500"/>
          </a:xfrm>
          <a:prstGeom prst="rect">
            <a:avLst/>
          </a:prstGeom>
        </p:spPr>
        <p:txBody>
          <a:bodyPr/>
          <a:lstStyle>
            <a:lvl1pPr marL="1190625" indent="-1190625">
              <a:defRPr sz="9000"/>
            </a:lvl1pPr>
            <a:lvl2pPr marL="1825625" indent="-1190625">
              <a:defRPr sz="9000"/>
            </a:lvl2pPr>
            <a:lvl3pPr marL="2460625" indent="-1190625">
              <a:defRPr sz="9000"/>
            </a:lvl3pPr>
            <a:lvl4pPr marL="3095625" indent="-1190625">
              <a:defRPr sz="9000"/>
            </a:lvl4pPr>
            <a:lvl5pPr marL="3730625" indent="-1190625">
              <a:defRPr sz="9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/>
          <p:nvPr>
            <p:ph type="pic" sz="quarter" idx="21"/>
          </p:nvPr>
        </p:nvSpPr>
        <p:spPr>
          <a:xfrm>
            <a:off x="26297433" y="13433821"/>
            <a:ext cx="14308337" cy="95388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Heron flying low over a beach with a short fence in the foreground"/>
          <p:cNvSpPr/>
          <p:nvPr>
            <p:ph type="pic" sz="quarter" idx="22"/>
          </p:nvPr>
        </p:nvSpPr>
        <p:spPr>
          <a:xfrm>
            <a:off x="27088703" y="2803525"/>
            <a:ext cx="12725797" cy="1272579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View of beach and sea from a grassy sand dune"/>
          <p:cNvSpPr/>
          <p:nvPr>
            <p:ph type="pic" idx="23"/>
          </p:nvPr>
        </p:nvSpPr>
        <p:spPr>
          <a:xfrm>
            <a:off x="-1702594" y="3261915"/>
            <a:ext cx="29566196" cy="197107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2903140" y="1930400"/>
            <a:ext cx="36103720" cy="3929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2903140" y="6732587"/>
            <a:ext cx="36103720" cy="15978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20539730" y="23802181"/>
            <a:ext cx="808712" cy="831517"/>
          </a:xfrm>
          <a:prstGeom prst="rect">
            <a:avLst/>
          </a:prstGeom>
          <a:ln w="12700">
            <a:miter lim="400000"/>
          </a:ln>
        </p:spPr>
        <p:txBody>
          <a:bodyPr wrap="none" lIns="87312" tIns="87312" rIns="87312" bIns="87312">
            <a:spAutoFit/>
          </a:bodyPr>
          <a:lstStyle>
            <a:lvl1pPr>
              <a:defRPr b="0" sz="4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1196730" marR="0" indent="-1196730" algn="l" defTabSz="1577622" latinLnBrk="0">
        <a:lnSpc>
          <a:spcPct val="100000"/>
        </a:lnSpc>
        <a:spcBef>
          <a:spcPts val="112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9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831730" marR="0" indent="-1196730" algn="l" defTabSz="1577622" latinLnBrk="0">
        <a:lnSpc>
          <a:spcPct val="100000"/>
        </a:lnSpc>
        <a:spcBef>
          <a:spcPts val="112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9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2466730" marR="0" indent="-1196730" algn="l" defTabSz="1577622" latinLnBrk="0">
        <a:lnSpc>
          <a:spcPct val="100000"/>
        </a:lnSpc>
        <a:spcBef>
          <a:spcPts val="112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9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3101730" marR="0" indent="-1196730" algn="l" defTabSz="1577622" latinLnBrk="0">
        <a:lnSpc>
          <a:spcPct val="100000"/>
        </a:lnSpc>
        <a:spcBef>
          <a:spcPts val="112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9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736730" marR="0" indent="-1196730" algn="l" defTabSz="1577622" latinLnBrk="0">
        <a:lnSpc>
          <a:spcPct val="100000"/>
        </a:lnSpc>
        <a:spcBef>
          <a:spcPts val="112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9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4371730" marR="0" indent="-1196730" algn="l" defTabSz="1577622" latinLnBrk="0">
        <a:lnSpc>
          <a:spcPct val="100000"/>
        </a:lnSpc>
        <a:spcBef>
          <a:spcPts val="112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9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5006730" marR="0" indent="-1196730" algn="l" defTabSz="1577622" latinLnBrk="0">
        <a:lnSpc>
          <a:spcPct val="100000"/>
        </a:lnSpc>
        <a:spcBef>
          <a:spcPts val="112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9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641730" marR="0" indent="-1196730" algn="l" defTabSz="1577622" latinLnBrk="0">
        <a:lnSpc>
          <a:spcPct val="100000"/>
        </a:lnSpc>
        <a:spcBef>
          <a:spcPts val="112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9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6276730" marR="0" indent="-1196730" algn="l" defTabSz="1577622" latinLnBrk="0">
        <a:lnSpc>
          <a:spcPct val="100000"/>
        </a:lnSpc>
        <a:spcBef>
          <a:spcPts val="112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98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15776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Storybrand Overview Worksheet.jpg" descr="Storybrand Overview Worksheet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41910000" cy="26212800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YOUR NAME  - “TITLE”"/>
          <p:cNvSpPr txBox="1"/>
          <p:nvPr/>
        </p:nvSpPr>
        <p:spPr>
          <a:xfrm>
            <a:off x="10765294" y="960437"/>
            <a:ext cx="16512321" cy="1025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 anchor="ctr">
            <a:spAutoFit/>
          </a:bodyPr>
          <a:lstStyle>
            <a:lvl1pPr algn="l">
              <a:defRPr b="0"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/>
            <a:r>
              <a:t>YOUR NAME  - “TITLE” </a:t>
            </a:r>
          </a:p>
        </p:txBody>
      </p:sp>
      <p:sp>
        <p:nvSpPr>
          <p:cNvPr id="121" name="TEXT"/>
          <p:cNvSpPr txBox="1"/>
          <p:nvPr/>
        </p:nvSpPr>
        <p:spPr>
          <a:xfrm>
            <a:off x="698428" y="5462587"/>
            <a:ext cx="9186214" cy="787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2" name="TEXT"/>
          <p:cNvSpPr txBox="1"/>
          <p:nvPr/>
        </p:nvSpPr>
        <p:spPr>
          <a:xfrm>
            <a:off x="698428" y="12274105"/>
            <a:ext cx="9186214" cy="787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3" name="TEXT"/>
          <p:cNvSpPr txBox="1"/>
          <p:nvPr/>
        </p:nvSpPr>
        <p:spPr>
          <a:xfrm>
            <a:off x="698428" y="15787772"/>
            <a:ext cx="9186214" cy="787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4" name="TEXT"/>
          <p:cNvSpPr txBox="1"/>
          <p:nvPr/>
        </p:nvSpPr>
        <p:spPr>
          <a:xfrm>
            <a:off x="698428" y="19364938"/>
            <a:ext cx="9186214" cy="787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5" name="TEXT"/>
          <p:cNvSpPr txBox="1"/>
          <p:nvPr/>
        </p:nvSpPr>
        <p:spPr>
          <a:xfrm>
            <a:off x="698428" y="22878605"/>
            <a:ext cx="9186214" cy="787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6" name="TEXT"/>
          <p:cNvSpPr txBox="1"/>
          <p:nvPr/>
        </p:nvSpPr>
        <p:spPr>
          <a:xfrm>
            <a:off x="11061627" y="5145087"/>
            <a:ext cx="9186214" cy="787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7" name="TEXT"/>
          <p:cNvSpPr txBox="1"/>
          <p:nvPr/>
        </p:nvSpPr>
        <p:spPr>
          <a:xfrm>
            <a:off x="11061627" y="8273520"/>
            <a:ext cx="9310123" cy="787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8" name="TEXT"/>
          <p:cNvSpPr txBox="1"/>
          <p:nvPr/>
        </p:nvSpPr>
        <p:spPr>
          <a:xfrm>
            <a:off x="11061627" y="13675253"/>
            <a:ext cx="9186214" cy="787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29" name="TEXT"/>
          <p:cNvSpPr txBox="1"/>
          <p:nvPr/>
        </p:nvSpPr>
        <p:spPr>
          <a:xfrm>
            <a:off x="11061627" y="20465519"/>
            <a:ext cx="9186214" cy="787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30" name="TEXT"/>
          <p:cNvSpPr txBox="1"/>
          <p:nvPr/>
        </p:nvSpPr>
        <p:spPr>
          <a:xfrm>
            <a:off x="21340160" y="5297487"/>
            <a:ext cx="9310123" cy="787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31" name="TEXT"/>
          <p:cNvSpPr txBox="1"/>
          <p:nvPr/>
        </p:nvSpPr>
        <p:spPr>
          <a:xfrm>
            <a:off x="21289360" y="11147953"/>
            <a:ext cx="9186214" cy="787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32" name="TEXT"/>
          <p:cNvSpPr txBox="1"/>
          <p:nvPr/>
        </p:nvSpPr>
        <p:spPr>
          <a:xfrm>
            <a:off x="32516160" y="5335587"/>
            <a:ext cx="8394452" cy="787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33" name="TEXT"/>
          <p:cNvSpPr txBox="1"/>
          <p:nvPr/>
        </p:nvSpPr>
        <p:spPr>
          <a:xfrm>
            <a:off x="21289360" y="21549253"/>
            <a:ext cx="9186214" cy="787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34" name="TEXT"/>
          <p:cNvSpPr txBox="1"/>
          <p:nvPr/>
        </p:nvSpPr>
        <p:spPr>
          <a:xfrm>
            <a:off x="31296960" y="21549253"/>
            <a:ext cx="9186214" cy="787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35" name="TEXT"/>
          <p:cNvSpPr txBox="1"/>
          <p:nvPr/>
        </p:nvSpPr>
        <p:spPr>
          <a:xfrm>
            <a:off x="32516160" y="14246753"/>
            <a:ext cx="8539094" cy="787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5100"/>
              </a:lnSpc>
              <a:defRPr b="0" sz="35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YOUR NAME  - “TITLE”"/>
          <p:cNvSpPr txBox="1"/>
          <p:nvPr/>
        </p:nvSpPr>
        <p:spPr>
          <a:xfrm>
            <a:off x="2942094" y="757237"/>
            <a:ext cx="16512321" cy="1025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 anchor="ctr">
            <a:spAutoFit/>
          </a:bodyPr>
          <a:lstStyle>
            <a:lvl1pPr algn="l">
              <a:defRPr b="0"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/>
            <a:r>
              <a:t>YOUR NAME  - “TITLE” </a:t>
            </a:r>
          </a:p>
        </p:txBody>
      </p:sp>
      <p:sp>
        <p:nvSpPr>
          <p:cNvPr id="138" name="TEXT"/>
          <p:cNvSpPr txBox="1"/>
          <p:nvPr/>
        </p:nvSpPr>
        <p:spPr>
          <a:xfrm>
            <a:off x="3048329" y="11714185"/>
            <a:ext cx="16679109" cy="12614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91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grpSp>
        <p:nvGrpSpPr>
          <p:cNvPr id="141" name="Group"/>
          <p:cNvGrpSpPr/>
          <p:nvPr/>
        </p:nvGrpSpPr>
        <p:grpSpPr>
          <a:xfrm>
            <a:off x="1916340" y="227409"/>
            <a:ext cx="36619421" cy="25758143"/>
            <a:chOff x="0" y="0"/>
            <a:chExt cx="36619420" cy="25758142"/>
          </a:xfrm>
        </p:grpSpPr>
        <p:pic>
          <p:nvPicPr>
            <p:cNvPr id="139" name="Storybrand Overview Worksheet.jpg" descr="Storybrand Overview Worksheet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663" t="10977" r="75056" b="63194"/>
            <a:stretch>
              <a:fillRect/>
            </a:stretch>
          </p:blipFill>
          <p:spPr>
            <a:xfrm>
              <a:off x="0" y="6703218"/>
              <a:ext cx="18563967" cy="12351597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254000" dist="0" dir="5400000">
                <a:srgbClr val="000000">
                  <a:alpha val="50000"/>
                </a:srgbClr>
              </a:outerShdw>
            </a:effectLst>
          </p:spPr>
        </p:pic>
        <p:pic>
          <p:nvPicPr>
            <p:cNvPr id="140" name="Storybrand Overview Worksheet.jpg" descr="Storybrand Overview Worksheet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650" t="37663" r="74882" b="396"/>
            <a:stretch>
              <a:fillRect/>
            </a:stretch>
          </p:blipFill>
          <p:spPr>
            <a:xfrm>
              <a:off x="20351169" y="0"/>
              <a:ext cx="16268252" cy="25758143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254000" dist="0" dir="5400000">
                <a:srgbClr val="000000">
                  <a:alpha val="50000"/>
                </a:srgbClr>
              </a:outerShdw>
            </a:effectLst>
          </p:spPr>
        </p:pic>
      </p:grpSp>
      <p:sp>
        <p:nvSpPr>
          <p:cNvPr id="142" name="TEXT"/>
          <p:cNvSpPr txBox="1"/>
          <p:nvPr/>
        </p:nvSpPr>
        <p:spPr>
          <a:xfrm>
            <a:off x="22873202" y="4167943"/>
            <a:ext cx="14739648" cy="114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80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43" name="TEXT"/>
          <p:cNvSpPr txBox="1"/>
          <p:nvPr/>
        </p:nvSpPr>
        <p:spPr>
          <a:xfrm>
            <a:off x="22974228" y="9789809"/>
            <a:ext cx="14976496" cy="114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80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44" name="TEXT"/>
          <p:cNvSpPr txBox="1"/>
          <p:nvPr/>
        </p:nvSpPr>
        <p:spPr>
          <a:xfrm>
            <a:off x="22963795" y="15411676"/>
            <a:ext cx="15198023" cy="114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80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45" name="TEXT"/>
          <p:cNvSpPr txBox="1"/>
          <p:nvPr/>
        </p:nvSpPr>
        <p:spPr>
          <a:xfrm>
            <a:off x="22923428" y="21046242"/>
            <a:ext cx="15621060" cy="114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80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Group"/>
          <p:cNvGrpSpPr/>
          <p:nvPr/>
        </p:nvGrpSpPr>
        <p:grpSpPr>
          <a:xfrm>
            <a:off x="2034806" y="1307306"/>
            <a:ext cx="37222802" cy="23598198"/>
            <a:chOff x="0" y="0"/>
            <a:chExt cx="37222799" cy="23598196"/>
          </a:xfrm>
        </p:grpSpPr>
        <p:pic>
          <p:nvPicPr>
            <p:cNvPr id="147" name="Storybrand Overview Worksheet.jpg" descr="Storybrand Overview Worksheet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5527" t="11232" r="50503" b="58682"/>
            <a:stretch>
              <a:fillRect/>
            </a:stretch>
          </p:blipFill>
          <p:spPr>
            <a:xfrm>
              <a:off x="0" y="4605535"/>
              <a:ext cx="18326759" cy="14387122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254000" dist="0" dir="5400000">
                <a:srgbClr val="000000">
                  <a:alpha val="50000"/>
                </a:srgbClr>
              </a:outerShdw>
            </a:effectLst>
          </p:spPr>
        </p:pic>
        <p:pic>
          <p:nvPicPr>
            <p:cNvPr id="148" name="Storybrand Overview Worksheet.jpg" descr="Storybrand Overview Worksheet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5572" t="42455" r="50531" b="798"/>
            <a:stretch>
              <a:fillRect/>
            </a:stretch>
          </p:blipFill>
          <p:spPr>
            <a:xfrm>
              <a:off x="21334455" y="0"/>
              <a:ext cx="15888345" cy="23598197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254000" dist="0" dir="5400000">
                <a:srgbClr val="000000">
                  <a:alpha val="50000"/>
                </a:srgbClr>
              </a:outerShdw>
            </a:effectLst>
          </p:spPr>
        </p:pic>
      </p:grpSp>
      <p:sp>
        <p:nvSpPr>
          <p:cNvPr id="150" name="TEXT"/>
          <p:cNvSpPr txBox="1"/>
          <p:nvPr/>
        </p:nvSpPr>
        <p:spPr>
          <a:xfrm>
            <a:off x="2773318" y="10104535"/>
            <a:ext cx="16977199" cy="125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90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1" name="TEXT"/>
          <p:cNvSpPr txBox="1"/>
          <p:nvPr/>
        </p:nvSpPr>
        <p:spPr>
          <a:xfrm>
            <a:off x="2773318" y="15846434"/>
            <a:ext cx="16977199" cy="125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90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2" name="TEXT"/>
          <p:cNvSpPr txBox="1"/>
          <p:nvPr/>
        </p:nvSpPr>
        <p:spPr>
          <a:xfrm>
            <a:off x="23989893" y="5377385"/>
            <a:ext cx="14899661" cy="114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80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3" name="TEXT"/>
          <p:cNvSpPr txBox="1"/>
          <p:nvPr/>
        </p:nvSpPr>
        <p:spPr>
          <a:xfrm>
            <a:off x="23939428" y="16206251"/>
            <a:ext cx="15000594" cy="114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80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54" name="YOUR NAME  - “TITLE”"/>
          <p:cNvSpPr txBox="1"/>
          <p:nvPr/>
        </p:nvSpPr>
        <p:spPr>
          <a:xfrm>
            <a:off x="2942094" y="757237"/>
            <a:ext cx="16512321" cy="1025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 anchor="ctr">
            <a:spAutoFit/>
          </a:bodyPr>
          <a:lstStyle>
            <a:lvl1pPr algn="l">
              <a:defRPr b="0"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/>
            <a:r>
              <a:t>YOUR NAME  - “TITLE”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roup"/>
          <p:cNvGrpSpPr/>
          <p:nvPr/>
        </p:nvGrpSpPr>
        <p:grpSpPr>
          <a:xfrm>
            <a:off x="2072909" y="853876"/>
            <a:ext cx="37338975" cy="24742026"/>
            <a:chOff x="0" y="0"/>
            <a:chExt cx="37338975" cy="24742024"/>
          </a:xfrm>
        </p:grpSpPr>
        <p:pic>
          <p:nvPicPr>
            <p:cNvPr id="156" name="Storybrand Overview Worksheet.jpg" descr="Storybrand Overview Worksheet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50157" t="11391" r="25973" b="38725"/>
            <a:stretch>
              <a:fillRect/>
            </a:stretch>
          </p:blipFill>
          <p:spPr>
            <a:xfrm>
              <a:off x="0" y="886917"/>
              <a:ext cx="18250562" cy="2385510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254000" dist="0" dir="5400000">
                <a:srgbClr val="000000">
                  <a:alpha val="50000"/>
                </a:srgbClr>
              </a:outerShdw>
            </a:effectLst>
          </p:spPr>
        </p:pic>
        <p:pic>
          <p:nvPicPr>
            <p:cNvPr id="157" name="Storybrand Overview Worksheet.jpg" descr="Storybrand Overview Worksheet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74786" t="11244" r="1248" b="29827"/>
            <a:stretch>
              <a:fillRect/>
            </a:stretch>
          </p:blipFill>
          <p:spPr>
            <a:xfrm>
              <a:off x="21404361" y="0"/>
              <a:ext cx="15934615" cy="24505192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254000" dist="0" dir="5400000">
                <a:srgbClr val="000000">
                  <a:alpha val="50000"/>
                </a:srgbClr>
              </a:outerShdw>
            </a:effectLst>
          </p:spPr>
        </p:pic>
      </p:grpSp>
      <p:sp>
        <p:nvSpPr>
          <p:cNvPr id="159" name="TEXT"/>
          <p:cNvSpPr txBox="1"/>
          <p:nvPr/>
        </p:nvSpPr>
        <p:spPr>
          <a:xfrm>
            <a:off x="2761402" y="6059487"/>
            <a:ext cx="16815595" cy="12614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91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0" name="TEXT"/>
          <p:cNvSpPr txBox="1"/>
          <p:nvPr/>
        </p:nvSpPr>
        <p:spPr>
          <a:xfrm>
            <a:off x="2761402" y="16812153"/>
            <a:ext cx="15891669" cy="12614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91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1" name="TEXT"/>
          <p:cNvSpPr txBox="1"/>
          <p:nvPr/>
        </p:nvSpPr>
        <p:spPr>
          <a:xfrm>
            <a:off x="25277160" y="4683415"/>
            <a:ext cx="13652224" cy="114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80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2" name="TEXT"/>
          <p:cNvSpPr txBox="1"/>
          <p:nvPr/>
        </p:nvSpPr>
        <p:spPr>
          <a:xfrm>
            <a:off x="25277160" y="18931639"/>
            <a:ext cx="13652224" cy="114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80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3" name="YOUR NAME  - “TITLE”"/>
          <p:cNvSpPr txBox="1"/>
          <p:nvPr/>
        </p:nvSpPr>
        <p:spPr>
          <a:xfrm>
            <a:off x="2205494" y="376237"/>
            <a:ext cx="16512321" cy="1025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 anchor="ctr">
            <a:spAutoFit/>
          </a:bodyPr>
          <a:lstStyle>
            <a:lvl1pPr algn="l">
              <a:defRPr b="0"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/>
            <a:r>
              <a:t>YOUR NAME  - “TITLE”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Storybrand Overview Worksheet.jpg" descr="Storybrand Overview Worksheet.jpg"/>
          <p:cNvPicPr>
            <a:picLocks noChangeAspect="1"/>
          </p:cNvPicPr>
          <p:nvPr/>
        </p:nvPicPr>
        <p:blipFill>
          <a:blip r:embed="rId2">
            <a:extLst/>
          </a:blip>
          <a:srcRect l="50162" t="71374" r="1232" b="746"/>
          <a:stretch>
            <a:fillRect/>
          </a:stretch>
        </p:blipFill>
        <p:spPr>
          <a:xfrm>
            <a:off x="2267148" y="4868828"/>
            <a:ext cx="37163101" cy="13332518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0" dist="0" dir="5400000">
              <a:srgbClr val="000000">
                <a:alpha val="50000"/>
              </a:srgbClr>
            </a:outerShdw>
          </a:effectLst>
        </p:spPr>
      </p:pic>
      <p:sp>
        <p:nvSpPr>
          <p:cNvPr id="166" name="TEXT"/>
          <p:cNvSpPr txBox="1"/>
          <p:nvPr/>
        </p:nvSpPr>
        <p:spPr>
          <a:xfrm>
            <a:off x="3034589" y="10398653"/>
            <a:ext cx="16784531" cy="12614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91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7" name="TEXT"/>
          <p:cNvSpPr txBox="1"/>
          <p:nvPr/>
        </p:nvSpPr>
        <p:spPr>
          <a:xfrm>
            <a:off x="21111560" y="10322453"/>
            <a:ext cx="17363215" cy="1251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9000"/>
              </a:lnSpc>
              <a:defRPr b="0" sz="6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68" name="YOUR NAME  - “TITLE”"/>
          <p:cNvSpPr txBox="1"/>
          <p:nvPr/>
        </p:nvSpPr>
        <p:spPr>
          <a:xfrm>
            <a:off x="2942094" y="757237"/>
            <a:ext cx="16512321" cy="1025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 anchor="ctr">
            <a:spAutoFit/>
          </a:bodyPr>
          <a:lstStyle>
            <a:lvl1pPr algn="l">
              <a:defRPr b="0"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/>
            <a:r>
              <a:t>YOUR NAME  - “TITLE”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"/>
          <p:cNvSpPr txBox="1"/>
          <p:nvPr/>
        </p:nvSpPr>
        <p:spPr>
          <a:xfrm>
            <a:off x="3102960" y="9357253"/>
            <a:ext cx="31860832" cy="2713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21000"/>
              </a:lnSpc>
              <a:defRPr b="0" sz="150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1" name="One-Liner:"/>
          <p:cNvSpPr txBox="1"/>
          <p:nvPr/>
        </p:nvSpPr>
        <p:spPr>
          <a:xfrm>
            <a:off x="3026760" y="6131453"/>
            <a:ext cx="11685017" cy="279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21000"/>
              </a:lnSpc>
              <a:defRPr b="0" sz="15000" u="sng">
                <a:latin typeface="Lato Semibold"/>
                <a:ea typeface="Lato Semibold"/>
                <a:cs typeface="Lato Semibold"/>
                <a:sym typeface="Lato Semibold"/>
              </a:defRPr>
            </a:lvl1pPr>
          </a:lstStyle>
          <a:p>
            <a:pPr/>
            <a:r>
              <a:t>One-Liner:</a:t>
            </a:r>
          </a:p>
        </p:txBody>
      </p:sp>
      <p:sp>
        <p:nvSpPr>
          <p:cNvPr id="172" name="YOUR NAME  - “TITLE”"/>
          <p:cNvSpPr txBox="1"/>
          <p:nvPr/>
        </p:nvSpPr>
        <p:spPr>
          <a:xfrm>
            <a:off x="2942094" y="757237"/>
            <a:ext cx="16512321" cy="1025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 anchor="ctr">
            <a:spAutoFit/>
          </a:bodyPr>
          <a:lstStyle>
            <a:lvl1pPr algn="l">
              <a:defRPr b="0"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/>
            <a:r>
              <a:t>YOUR NAME  - “TITLE”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"/>
          <p:cNvGrpSpPr/>
          <p:nvPr/>
        </p:nvGrpSpPr>
        <p:grpSpPr>
          <a:xfrm>
            <a:off x="-14085" y="0"/>
            <a:ext cx="41938170" cy="26309170"/>
            <a:chOff x="0" y="0"/>
            <a:chExt cx="41938168" cy="26309169"/>
          </a:xfrm>
        </p:grpSpPr>
        <p:sp>
          <p:nvSpPr>
            <p:cNvPr id="174" name="Rectangle"/>
            <p:cNvSpPr/>
            <p:nvPr/>
          </p:nvSpPr>
          <p:spPr>
            <a:xfrm>
              <a:off x="0" y="3022600"/>
              <a:ext cx="41938169" cy="23286570"/>
            </a:xfrm>
            <a:prstGeom prst="rect">
              <a:avLst/>
            </a:prstGeom>
            <a:solidFill>
              <a:srgbClr val="F0F0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b="0" sz="60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pic>
          <p:nvPicPr>
            <p:cNvPr id="175" name="8.5x11-BrandScript.jpg" descr="8.5x11-BrandScript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315566" y="0"/>
              <a:ext cx="35307036" cy="26212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77" name="TEXT"/>
          <p:cNvSpPr txBox="1"/>
          <p:nvPr/>
        </p:nvSpPr>
        <p:spPr>
          <a:xfrm>
            <a:off x="4889428" y="9231374"/>
            <a:ext cx="5646286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8" name="TEXT"/>
          <p:cNvSpPr txBox="1"/>
          <p:nvPr/>
        </p:nvSpPr>
        <p:spPr>
          <a:xfrm>
            <a:off x="11442628" y="17321274"/>
            <a:ext cx="5646286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79" name="TEXT"/>
          <p:cNvSpPr txBox="1"/>
          <p:nvPr/>
        </p:nvSpPr>
        <p:spPr>
          <a:xfrm>
            <a:off x="11442628" y="19480274"/>
            <a:ext cx="5646286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80" name="TEXT"/>
          <p:cNvSpPr txBox="1"/>
          <p:nvPr/>
        </p:nvSpPr>
        <p:spPr>
          <a:xfrm>
            <a:off x="11442628" y="22172674"/>
            <a:ext cx="5646286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81" name="TEXT"/>
          <p:cNvSpPr txBox="1"/>
          <p:nvPr/>
        </p:nvSpPr>
        <p:spPr>
          <a:xfrm>
            <a:off x="16725828" y="4921466"/>
            <a:ext cx="5646286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82" name="TEXT"/>
          <p:cNvSpPr txBox="1"/>
          <p:nvPr/>
        </p:nvSpPr>
        <p:spPr>
          <a:xfrm>
            <a:off x="16725828" y="7377174"/>
            <a:ext cx="5646286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83" name="• TEXT"/>
          <p:cNvSpPr txBox="1"/>
          <p:nvPr/>
        </p:nvSpPr>
        <p:spPr>
          <a:xfrm>
            <a:off x="20027828" y="12833566"/>
            <a:ext cx="5981190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• TEXT</a:t>
            </a:r>
          </a:p>
        </p:txBody>
      </p:sp>
      <p:sp>
        <p:nvSpPr>
          <p:cNvPr id="184" name="TEXT"/>
          <p:cNvSpPr txBox="1"/>
          <p:nvPr/>
        </p:nvSpPr>
        <p:spPr>
          <a:xfrm>
            <a:off x="24295028" y="6508966"/>
            <a:ext cx="5646286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85" name="TEXT"/>
          <p:cNvSpPr txBox="1"/>
          <p:nvPr/>
        </p:nvSpPr>
        <p:spPr>
          <a:xfrm>
            <a:off x="24295028" y="8744166"/>
            <a:ext cx="5646286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86" name="Bob becomes a client now.…"/>
          <p:cNvSpPr txBox="1"/>
          <p:nvPr/>
        </p:nvSpPr>
        <p:spPr>
          <a:xfrm>
            <a:off x="42468728" y="7080466"/>
            <a:ext cx="6103074" cy="4421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/>
          <a:p>
            <a: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pPr>
            <a:r>
              <a:t>Bob becomes a client now.</a:t>
            </a:r>
          </a:p>
          <a:p>
            <a: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pPr>
            <a:r>
              <a:t>Bob enrolls in a group program.</a:t>
            </a:r>
          </a:p>
          <a:p>
            <a: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pPr>
            <a:r>
              <a:t>Bob commits to a start date.</a:t>
            </a:r>
          </a:p>
          <a:p>
            <a: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pPr>
            <a:r>
              <a:t>Bob agrees to meet again.</a:t>
            </a:r>
          </a:p>
          <a:p>
            <a: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pPr>
            <a:r>
              <a:t>Bob wants to interview clients. </a:t>
            </a:r>
          </a:p>
          <a:p>
            <a: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pPr>
            <a:r>
              <a:t>Bob commits to take actions. </a:t>
            </a:r>
          </a:p>
          <a:p>
            <a: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pPr>
            <a:r>
              <a:t>Bob invites partner to a call.</a:t>
            </a:r>
          </a:p>
          <a:p>
            <a: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pPr>
            <a:r>
              <a:t>Bob wants the Zoom recording.</a:t>
            </a:r>
          </a:p>
        </p:txBody>
      </p:sp>
      <p:sp>
        <p:nvSpPr>
          <p:cNvPr id="187" name="Bob gets angry at the offer.…"/>
          <p:cNvSpPr txBox="1"/>
          <p:nvPr/>
        </p:nvSpPr>
        <p:spPr>
          <a:xfrm>
            <a:off x="42405228" y="15513267"/>
            <a:ext cx="5885310" cy="1754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/>
          <a:p>
            <a: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pPr>
            <a:r>
              <a:t>Bob gets angry at the offer.</a:t>
            </a:r>
          </a:p>
          <a:p>
            <a: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pPr>
            <a:r>
              <a:t>Bob abruptly quits off Zoom.</a:t>
            </a:r>
          </a:p>
          <a:p>
            <a: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pPr>
            <a:r>
              <a:t>Bob refuses to discuss his “No.”</a:t>
            </a:r>
          </a:p>
        </p:txBody>
      </p:sp>
      <p:sp>
        <p:nvSpPr>
          <p:cNvPr id="188" name="TEXT"/>
          <p:cNvSpPr txBox="1"/>
          <p:nvPr/>
        </p:nvSpPr>
        <p:spPr>
          <a:xfrm>
            <a:off x="31584828" y="20783767"/>
            <a:ext cx="5646286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89" name="TEXT"/>
          <p:cNvSpPr txBox="1"/>
          <p:nvPr/>
        </p:nvSpPr>
        <p:spPr>
          <a:xfrm>
            <a:off x="31584828" y="22917367"/>
            <a:ext cx="5646286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90" name="TEXT"/>
          <p:cNvSpPr txBox="1"/>
          <p:nvPr/>
        </p:nvSpPr>
        <p:spPr>
          <a:xfrm>
            <a:off x="31838828" y="15551367"/>
            <a:ext cx="5646286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91" name="TEXT"/>
          <p:cNvSpPr txBox="1"/>
          <p:nvPr/>
        </p:nvSpPr>
        <p:spPr>
          <a:xfrm>
            <a:off x="31838828" y="6991566"/>
            <a:ext cx="6103074" cy="687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>
            <a:spAutoFit/>
          </a:bodyPr>
          <a:lstStyle>
            <a:lvl1pPr algn="l">
              <a:lnSpc>
                <a:spcPts val="4200"/>
              </a:lnSpc>
              <a:defRPr b="0" sz="3200"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/>
            <a:r>
              <a:t>TEXT</a:t>
            </a:r>
          </a:p>
        </p:txBody>
      </p:sp>
      <p:sp>
        <p:nvSpPr>
          <p:cNvPr id="192" name="YOUR NAME  - “TITLE”"/>
          <p:cNvSpPr txBox="1"/>
          <p:nvPr/>
        </p:nvSpPr>
        <p:spPr>
          <a:xfrm>
            <a:off x="10511294" y="985837"/>
            <a:ext cx="16512321" cy="1025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87312" tIns="87312" rIns="87312" bIns="87312" anchor="ctr">
            <a:spAutoFit/>
          </a:bodyPr>
          <a:lstStyle>
            <a:lvl1pPr algn="l">
              <a:defRPr b="0">
                <a:latin typeface="Lato Regular"/>
                <a:ea typeface="Lato Regular"/>
                <a:cs typeface="Lato Regular"/>
                <a:sym typeface="Lato Regular"/>
              </a:defRPr>
            </a:lvl1pPr>
          </a:lstStyle>
          <a:p>
            <a:pPr/>
            <a:r>
              <a:t>YOUR NAME  - “TITLE”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157762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87312" tIns="87312" rIns="87312" bIns="87312" numCol="1" spcCol="38100" rtlCol="0" anchor="ctr" upright="0">
        <a:spAutoFit/>
      </a:bodyPr>
      <a:lstStyle>
        <a:defPPr marL="0" marR="0" indent="0" algn="ctr" defTabSz="157762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5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157762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87312" tIns="87312" rIns="87312" bIns="87312" numCol="1" spcCol="38100" rtlCol="0" anchor="ctr" upright="0">
        <a:spAutoFit/>
      </a:bodyPr>
      <a:lstStyle>
        <a:defPPr marL="0" marR="0" indent="0" algn="ctr" defTabSz="157762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5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